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78" r:id="rId7"/>
    <p:sldId id="279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76" d="100"/>
          <a:sy n="76" d="100"/>
        </p:scale>
        <p:origin x="946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Feniks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F936A-AB86-C9B4-8BEF-56413927E80A}"/>
              </a:ext>
            </a:extLst>
          </p:cNvPr>
          <p:cNvSpPr txBox="1"/>
          <p:nvPr/>
        </p:nvSpPr>
        <p:spPr>
          <a:xfrm>
            <a:off x="944545" y="5446207"/>
            <a:ext cx="22383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Jogchum Lindeboom</a:t>
            </a:r>
          </a:p>
          <a:p>
            <a:r>
              <a:rPr lang="en-US" dirty="0"/>
              <a:t>Brian van Bergen</a:t>
            </a:r>
          </a:p>
          <a:p>
            <a:r>
              <a:rPr lang="en-US" dirty="0" err="1"/>
              <a:t>Meint</a:t>
            </a:r>
            <a:r>
              <a:rPr lang="en-US" dirty="0"/>
              <a:t> van den berg</a:t>
            </a:r>
          </a:p>
          <a:p>
            <a:r>
              <a:rPr lang="en-US" dirty="0"/>
              <a:t>Alice Tel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00E5-D7FB-4718-F7E0-644645619865}"/>
              </a:ext>
            </a:extLst>
          </p:cNvPr>
          <p:cNvSpPr txBox="1"/>
          <p:nvPr/>
        </p:nvSpPr>
        <p:spPr>
          <a:xfrm>
            <a:off x="9859136" y="6348787"/>
            <a:ext cx="15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4-6-2024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2BB13-5D49-266E-C527-9E21376D1295}"/>
              </a:ext>
            </a:extLst>
          </p:cNvPr>
          <p:cNvSpPr txBox="1">
            <a:spLocks/>
          </p:cNvSpPr>
          <p:nvPr/>
        </p:nvSpPr>
        <p:spPr>
          <a:xfrm>
            <a:off x="11383689" y="6352994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1</a:t>
            </a:fld>
            <a:r>
              <a:rPr lang="en-US" dirty="0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567966"/>
            <a:ext cx="416306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ging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project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alweer</a:t>
            </a:r>
            <a:r>
              <a:rPr lang="en-US" dirty="0"/>
              <a:t> over?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 </a:t>
            </a:r>
            <a:r>
              <a:rPr lang="en-US" dirty="0" err="1"/>
              <a:t>werken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puzzel</a:t>
            </a:r>
            <a:r>
              <a:rPr lang="en-US" dirty="0"/>
              <a:t>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webserver </a:t>
            </a:r>
            <a:r>
              <a:rPr lang="en-US" dirty="0" err="1"/>
              <a:t>en</a:t>
            </a:r>
            <a:r>
              <a:rPr lang="en-US" dirty="0"/>
              <a:t>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Preview van de game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9D866-D28C-D9C8-A6E5-DF5304ACE005}"/>
              </a:ext>
            </a:extLst>
          </p:cNvPr>
          <p:cNvSpPr txBox="1">
            <a:spLocks/>
          </p:cNvSpPr>
          <p:nvPr/>
        </p:nvSpPr>
        <p:spPr>
          <a:xfrm>
            <a:off x="11617369" y="6352994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510" y="1137258"/>
            <a:ext cx="4179570" cy="1484022"/>
          </a:xfrm>
        </p:spPr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ging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project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alweer</a:t>
            </a:r>
            <a:r>
              <a:rPr lang="en-US" dirty="0"/>
              <a:t> over?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0AC3AD-6295-6DBC-3E7B-578688CB3869}"/>
              </a:ext>
            </a:extLst>
          </p:cNvPr>
          <p:cNvSpPr txBox="1">
            <a:spLocks/>
          </p:cNvSpPr>
          <p:nvPr/>
        </p:nvSpPr>
        <p:spPr>
          <a:xfrm>
            <a:off x="11475129" y="6352994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3</a:t>
            </a:fld>
            <a:r>
              <a:rPr lang="en-US" dirty="0"/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890" y="172760"/>
            <a:ext cx="4179570" cy="1212611"/>
          </a:xfrm>
        </p:spPr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werken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puzzel</a:t>
            </a:r>
            <a:r>
              <a:rPr lang="en-US" dirty="0"/>
              <a:t>(s)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purple light&#10;&#10;Description automatically generated">
            <a:extLst>
              <a:ext uri="{FF2B5EF4-FFF2-40B4-BE49-F238E27FC236}">
                <a16:creationId xmlns:a16="http://schemas.microsoft.com/office/drawing/2014/main" id="{19EA8F2C-5876-AF3D-0733-A07A3199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2412" y="737588"/>
            <a:ext cx="2192020" cy="38969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3987F2-9ACB-3CD1-FCCE-C9C52AEAA209}"/>
              </a:ext>
            </a:extLst>
          </p:cNvPr>
          <p:cNvSpPr/>
          <p:nvPr/>
        </p:nvSpPr>
        <p:spPr>
          <a:xfrm>
            <a:off x="1483360" y="4267200"/>
            <a:ext cx="1676400" cy="58928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460505-AB55-75B7-FC88-7A99FABDCCF0}"/>
              </a:ext>
            </a:extLst>
          </p:cNvPr>
          <p:cNvSpPr/>
          <p:nvPr/>
        </p:nvSpPr>
        <p:spPr>
          <a:xfrm>
            <a:off x="822960" y="4521200"/>
            <a:ext cx="1910080" cy="802640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/>
              <a:t>Gebruiker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41F3CF-DDC9-6F43-C240-0F58E5131BF1}"/>
              </a:ext>
            </a:extLst>
          </p:cNvPr>
          <p:cNvSpPr/>
          <p:nvPr/>
        </p:nvSpPr>
        <p:spPr>
          <a:xfrm>
            <a:off x="3159760" y="4511040"/>
            <a:ext cx="1910080" cy="802640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Lost de </a:t>
            </a:r>
            <a:r>
              <a:rPr lang="en-US" dirty="0" err="1"/>
              <a:t>puzzel</a:t>
            </a:r>
            <a:r>
              <a:rPr lang="en-US" dirty="0"/>
              <a:t> op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145DE6-BEFC-86FF-A7D6-5723F5F978A6}"/>
              </a:ext>
            </a:extLst>
          </p:cNvPr>
          <p:cNvSpPr/>
          <p:nvPr/>
        </p:nvSpPr>
        <p:spPr>
          <a:xfrm>
            <a:off x="6096000" y="2686049"/>
            <a:ext cx="1910080" cy="802640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Request </a:t>
            </a:r>
            <a:r>
              <a:rPr lang="en-US" dirty="0" err="1"/>
              <a:t>sturen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server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D55E2B-3B23-6B22-A6CD-5C2001190969}"/>
              </a:ext>
            </a:extLst>
          </p:cNvPr>
          <p:cNvSpPr/>
          <p:nvPr/>
        </p:nvSpPr>
        <p:spPr>
          <a:xfrm>
            <a:off x="8625840" y="2686049"/>
            <a:ext cx="1910080" cy="802640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De code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verstuurd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puzzel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2B6D7-DBBA-7ED5-304E-C0FAE49D6409}"/>
              </a:ext>
            </a:extLst>
          </p:cNvPr>
          <p:cNvSpPr/>
          <p:nvPr/>
        </p:nvSpPr>
        <p:spPr>
          <a:xfrm>
            <a:off x="9753600" y="4056708"/>
            <a:ext cx="1910080" cy="802640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De code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zichtbaar</a:t>
            </a:r>
            <a:r>
              <a:rPr lang="en-US" dirty="0"/>
              <a:t> op de </a:t>
            </a:r>
            <a:r>
              <a:rPr lang="en-US" dirty="0" err="1"/>
              <a:t>puzzel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645A18-A7C9-2317-5F84-89AB9AC440A1}"/>
              </a:ext>
            </a:extLst>
          </p:cNvPr>
          <p:cNvSpPr/>
          <p:nvPr/>
        </p:nvSpPr>
        <p:spPr>
          <a:xfrm>
            <a:off x="7072630" y="5313680"/>
            <a:ext cx="1910080" cy="802640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Reset de </a:t>
            </a:r>
            <a:r>
              <a:rPr lang="en-US" dirty="0" err="1"/>
              <a:t>puzzel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020D0D-2805-3531-3EE0-BA23927C54D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733040" y="4912360"/>
            <a:ext cx="42672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9B3E71-EB45-A05A-05B2-0944E1AC504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69840" y="3087369"/>
            <a:ext cx="1026160" cy="181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4CFB1F-9ECA-8D1D-B2E6-F1FD37D75B4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006080" y="3039109"/>
            <a:ext cx="619760" cy="48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B6052A-F9C6-BEA4-F6D8-D26A2CBF8A8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312400" y="3488689"/>
            <a:ext cx="396240" cy="56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1E86C9-018A-14B0-0003-78129A34F25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8982710" y="4877434"/>
            <a:ext cx="1725930" cy="83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EC59-5F1B-F4E0-F209-DEEA7873084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069840" y="4912360"/>
            <a:ext cx="2002790" cy="80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EB9103-3369-7719-7D87-82E13F54B8D0}"/>
              </a:ext>
            </a:extLst>
          </p:cNvPr>
          <p:cNvSpPr txBox="1"/>
          <p:nvPr/>
        </p:nvSpPr>
        <p:spPr>
          <a:xfrm>
            <a:off x="9641840" y="5361662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</a:t>
            </a:r>
            <a:r>
              <a:rPr lang="en-US" dirty="0" err="1">
                <a:solidFill>
                  <a:schemeClr val="bg1"/>
                </a:solidFill>
              </a:rPr>
              <a:t>seconden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95191-EE50-99BC-B843-5B830BD669F9}"/>
              </a:ext>
            </a:extLst>
          </p:cNvPr>
          <p:cNvSpPr txBox="1"/>
          <p:nvPr/>
        </p:nvSpPr>
        <p:spPr>
          <a:xfrm>
            <a:off x="5742161" y="4581574"/>
            <a:ext cx="2150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Haalt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Binnen 15 </a:t>
            </a:r>
            <a:r>
              <a:rPr lang="en-US" dirty="0" err="1">
                <a:solidFill>
                  <a:schemeClr val="bg1"/>
                </a:solidFill>
              </a:rPr>
              <a:t>seconden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C11ADFA-C2EC-1BAA-BE1E-D8FBB4CBBB69}"/>
              </a:ext>
            </a:extLst>
          </p:cNvPr>
          <p:cNvSpPr txBox="1">
            <a:spLocks/>
          </p:cNvSpPr>
          <p:nvPr/>
        </p:nvSpPr>
        <p:spPr>
          <a:xfrm>
            <a:off x="11475129" y="6352994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/6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34C4-975B-ED73-4193-02BEF2D6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1798982"/>
          </a:xfrm>
        </p:spPr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webserver </a:t>
            </a:r>
            <a:r>
              <a:rPr lang="en-US" dirty="0" err="1"/>
              <a:t>en</a:t>
            </a:r>
            <a:r>
              <a:rPr lang="en-US" dirty="0"/>
              <a:t> database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0443D65-540C-70B9-E9A8-6BD66D3CBDC5}"/>
              </a:ext>
            </a:extLst>
          </p:cNvPr>
          <p:cNvSpPr txBox="1">
            <a:spLocks/>
          </p:cNvSpPr>
          <p:nvPr/>
        </p:nvSpPr>
        <p:spPr>
          <a:xfrm>
            <a:off x="11475129" y="6352994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5</a:t>
            </a:fld>
            <a:r>
              <a:rPr lang="en-US" dirty="0"/>
              <a:t>/6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9BB83FB-8B25-719F-2EE2-E3A7ABF5C82B}"/>
              </a:ext>
            </a:extLst>
          </p:cNvPr>
          <p:cNvSpPr/>
          <p:nvPr/>
        </p:nvSpPr>
        <p:spPr>
          <a:xfrm>
            <a:off x="340904" y="3060738"/>
            <a:ext cx="1884109" cy="866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Code voor puzzel wordt opgevraagd </a:t>
            </a: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6A8313A-C047-45F1-4916-93631FF635E7}"/>
              </a:ext>
            </a:extLst>
          </p:cNvPr>
          <p:cNvSpPr/>
          <p:nvPr/>
        </p:nvSpPr>
        <p:spPr>
          <a:xfrm>
            <a:off x="2990201" y="2773622"/>
            <a:ext cx="1391648" cy="1592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Code wordt opgezocht in de database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D846001D-55E0-2BC0-F21F-7CDC5460352B}"/>
              </a:ext>
            </a:extLst>
          </p:cNvPr>
          <p:cNvSpPr/>
          <p:nvPr/>
        </p:nvSpPr>
        <p:spPr>
          <a:xfrm>
            <a:off x="9277209" y="2840319"/>
            <a:ext cx="1463976" cy="11174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Code wordt verstuurd naar puzzel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E25D4C7-8FE2-BFC7-C94D-466F7932A3DC}"/>
              </a:ext>
            </a:extLst>
          </p:cNvPr>
          <p:cNvSpPr/>
          <p:nvPr/>
        </p:nvSpPr>
        <p:spPr>
          <a:xfrm>
            <a:off x="6096000" y="3847375"/>
            <a:ext cx="1675200" cy="8356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Nieuwe code genereren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81FDBB9-B554-F904-2CBD-78A234FDC2D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381849" y="3569980"/>
            <a:ext cx="1714151" cy="695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B33AFB6B-4A61-31BD-2B9D-7A66F9199F83}"/>
              </a:ext>
            </a:extLst>
          </p:cNvPr>
          <p:cNvSpPr txBox="1"/>
          <p:nvPr/>
        </p:nvSpPr>
        <p:spPr>
          <a:xfrm>
            <a:off x="4373622" y="397508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dirty="0"/>
              <a:t>Code niet gevonden of code is over datum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6173BEA-A7B6-751E-BA36-5C09446AE87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225013" y="3494228"/>
            <a:ext cx="765188" cy="7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FFF58DDC-15C4-18CF-E379-ADCC7EA145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381849" y="3399040"/>
            <a:ext cx="4895360" cy="17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99527CF1-1C7E-400E-5CE1-B994DE62CE3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771200" y="3399040"/>
            <a:ext cx="1506009" cy="866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AF5704DD-23DB-F802-4D3C-C99C4A0B2F64}"/>
              </a:ext>
            </a:extLst>
          </p:cNvPr>
          <p:cNvSpPr/>
          <p:nvPr/>
        </p:nvSpPr>
        <p:spPr>
          <a:xfrm>
            <a:off x="9339978" y="4057972"/>
            <a:ext cx="1463976" cy="11174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Code opslaan in database</a:t>
            </a:r>
          </a:p>
        </p:txBody>
      </p: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281D3400-7C62-3097-75F2-09C1631C0A1E}"/>
              </a:ext>
            </a:extLst>
          </p:cNvPr>
          <p:cNvCxnSpPr>
            <a:cxnSpLocks/>
            <a:stCxn id="7" idx="3"/>
            <a:endCxn id="44" idx="1"/>
          </p:cNvCxnSpPr>
          <p:nvPr/>
        </p:nvCxnSpPr>
        <p:spPr>
          <a:xfrm>
            <a:off x="7771200" y="4265198"/>
            <a:ext cx="1568778" cy="351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932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{51602A26-203E-4A26-B3A3-13F06639F1F4}tf67328976_win32</Template>
  <TotalTime>47</TotalTime>
  <Words>137</Words>
  <Application>Microsoft Office PowerPoint</Application>
  <PresentationFormat>Widescreen</PresentationFormat>
  <Paragraphs>38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Tenorite</vt:lpstr>
      <vt:lpstr>Custom</vt:lpstr>
      <vt:lpstr>Feniks</vt:lpstr>
      <vt:lpstr>AGENDA</vt:lpstr>
      <vt:lpstr>Waar ging ons project ook alweer over? </vt:lpstr>
      <vt:lpstr>Hoe werken onze puzzel(s)</vt:lpstr>
      <vt:lpstr>Hoe werkt onze webserver en database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Feniks</dc:title>
  <dc:creator>Lindeboom J, Jogchum</dc:creator>
  <cp:lastModifiedBy>Lindeboom J, Jogchum</cp:lastModifiedBy>
  <cp:revision>3</cp:revision>
  <dcterms:created xsi:type="dcterms:W3CDTF">2024-06-03T17:27:27Z</dcterms:created>
  <dcterms:modified xsi:type="dcterms:W3CDTF">2024-06-04T07:57:36Z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